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 Moravskoslezský kraj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Czech Republic • State Map | Fully Editable Vector Shape</a:t>
            </a:r>
          </a:p>
        </p:txBody>
      </p:sp>
      <p:sp>
        <p:nvSpPr>
          <p:cNvPr id="101" name=" Moravskoslezský kraj"/>
          <p:cNvSpPr/>
          <p:nvPr/>
        </p:nvSpPr>
        <p:spPr>
          <a:xfrm>
            <a:off x="2072487" y="1501444"/>
            <a:ext cx="8046720" cy="4586630"/>
          </a:xfrm>
          <a:custGeom>
            <a:avLst/>
            <a:gdLst/>
            <a:ahLst/>
            <a:cxnLst/>
            <a:rect l="0" t="0" r="100000" b="57000"/>
            <a:pathLst>
              <a:path w="100000" h="57000">
                <a:moveTo>
                  <a:pt x="90150" y="37110"/>
                </a:moveTo>
                <a:lnTo>
                  <a:pt x="90070" y="37040"/>
                </a:lnTo>
                <a:lnTo>
                  <a:pt x="90000" y="36930"/>
                </a:lnTo>
                <a:lnTo>
                  <a:pt x="89950" y="36870"/>
                </a:lnTo>
                <a:lnTo>
                  <a:pt x="89940" y="36840"/>
                </a:lnTo>
                <a:lnTo>
                  <a:pt x="89930" y="36800"/>
                </a:lnTo>
                <a:lnTo>
                  <a:pt x="89900" y="36640"/>
                </a:lnTo>
                <a:lnTo>
                  <a:pt x="89890" y="36620"/>
                </a:lnTo>
                <a:lnTo>
                  <a:pt x="89870" y="36580"/>
                </a:lnTo>
                <a:lnTo>
                  <a:pt x="89830" y="36530"/>
                </a:lnTo>
                <a:lnTo>
                  <a:pt x="89750" y="36400"/>
                </a:lnTo>
                <a:lnTo>
                  <a:pt x="89610" y="36240"/>
                </a:lnTo>
                <a:lnTo>
                  <a:pt x="89540" y="36140"/>
                </a:lnTo>
                <a:lnTo>
                  <a:pt x="89480" y="36080"/>
                </a:lnTo>
                <a:lnTo>
                  <a:pt x="89430" y="36020"/>
                </a:lnTo>
                <a:lnTo>
                  <a:pt x="89370" y="35970"/>
                </a:lnTo>
                <a:lnTo>
                  <a:pt x="89320" y="35900"/>
                </a:lnTo>
                <a:lnTo>
                  <a:pt x="89260" y="35850"/>
                </a:lnTo>
                <a:lnTo>
                  <a:pt x="89090" y="35570"/>
                </a:lnTo>
                <a:lnTo>
                  <a:pt x="89030" y="35510"/>
                </a:lnTo>
                <a:lnTo>
                  <a:pt x="88980" y="35450"/>
                </a:lnTo>
                <a:lnTo>
                  <a:pt x="88910" y="35400"/>
                </a:lnTo>
                <a:lnTo>
                  <a:pt x="88860" y="35330"/>
                </a:lnTo>
                <a:lnTo>
                  <a:pt x="88800" y="35280"/>
                </a:lnTo>
                <a:lnTo>
                  <a:pt x="88750" y="35220"/>
                </a:lnTo>
                <a:lnTo>
                  <a:pt x="88680" y="35170"/>
                </a:lnTo>
                <a:lnTo>
                  <a:pt x="88640" y="35130"/>
                </a:lnTo>
                <a:lnTo>
                  <a:pt x="88610" y="35110"/>
                </a:lnTo>
                <a:lnTo>
                  <a:pt x="88490" y="35060"/>
                </a:lnTo>
                <a:lnTo>
                  <a:pt x="88470" y="35050"/>
                </a:lnTo>
                <a:lnTo>
                  <a:pt x="88440" y="35010"/>
                </a:lnTo>
                <a:lnTo>
                  <a:pt x="88350" y="34870"/>
                </a:lnTo>
                <a:lnTo>
                  <a:pt x="88330" y="34820"/>
                </a:lnTo>
                <a:lnTo>
                  <a:pt x="88290" y="34680"/>
                </a:lnTo>
                <a:lnTo>
                  <a:pt x="88280" y="34660"/>
                </a:lnTo>
                <a:lnTo>
                  <a:pt x="88230" y="34590"/>
                </a:lnTo>
                <a:lnTo>
                  <a:pt x="88200" y="34510"/>
                </a:lnTo>
                <a:lnTo>
                  <a:pt x="88080" y="34520"/>
                </a:lnTo>
                <a:lnTo>
                  <a:pt x="88020" y="34540"/>
                </a:lnTo>
                <a:lnTo>
                  <a:pt x="87960" y="34550"/>
                </a:lnTo>
                <a:lnTo>
                  <a:pt x="87850" y="34600"/>
                </a:lnTo>
                <a:lnTo>
                  <a:pt x="87750" y="34620"/>
                </a:lnTo>
                <a:lnTo>
                  <a:pt x="87650" y="34630"/>
                </a:lnTo>
                <a:lnTo>
                  <a:pt x="87540" y="34630"/>
                </a:lnTo>
                <a:lnTo>
                  <a:pt x="87430" y="34630"/>
                </a:lnTo>
                <a:lnTo>
                  <a:pt x="87330" y="34620"/>
                </a:lnTo>
                <a:lnTo>
                  <a:pt x="87270" y="34600"/>
                </a:lnTo>
                <a:lnTo>
                  <a:pt x="87120" y="34560"/>
                </a:lnTo>
                <a:lnTo>
                  <a:pt x="87000" y="34500"/>
                </a:lnTo>
                <a:lnTo>
                  <a:pt x="86860" y="34370"/>
                </a:lnTo>
                <a:lnTo>
                  <a:pt x="86810" y="34310"/>
                </a:lnTo>
                <a:lnTo>
                  <a:pt x="86750" y="34260"/>
                </a:lnTo>
                <a:lnTo>
                  <a:pt x="86690" y="34200"/>
                </a:lnTo>
                <a:lnTo>
                  <a:pt x="86560" y="34120"/>
                </a:lnTo>
                <a:lnTo>
                  <a:pt x="86480" y="34090"/>
                </a:lnTo>
                <a:lnTo>
                  <a:pt x="86430" y="34070"/>
                </a:lnTo>
                <a:lnTo>
                  <a:pt x="86340" y="34080"/>
                </a:lnTo>
                <a:lnTo>
                  <a:pt x="86300" y="34090"/>
                </a:lnTo>
                <a:lnTo>
                  <a:pt x="86250" y="34130"/>
                </a:lnTo>
                <a:lnTo>
                  <a:pt x="86210" y="34140"/>
                </a:lnTo>
                <a:lnTo>
                  <a:pt x="86140" y="34150"/>
                </a:lnTo>
                <a:lnTo>
                  <a:pt x="86090" y="34150"/>
                </a:lnTo>
                <a:lnTo>
                  <a:pt x="86070" y="34140"/>
                </a:lnTo>
                <a:lnTo>
                  <a:pt x="86000" y="34100"/>
                </a:lnTo>
                <a:lnTo>
                  <a:pt x="85930" y="34070"/>
                </a:lnTo>
                <a:lnTo>
                  <a:pt x="85710" y="34010"/>
                </a:lnTo>
                <a:lnTo>
                  <a:pt x="85580" y="34000"/>
                </a:lnTo>
                <a:lnTo>
                  <a:pt x="85440" y="34000"/>
                </a:lnTo>
                <a:lnTo>
                  <a:pt x="85330" y="34010"/>
                </a:lnTo>
                <a:lnTo>
                  <a:pt x="85050" y="34080"/>
                </a:lnTo>
                <a:lnTo>
                  <a:pt x="84990" y="34100"/>
                </a:lnTo>
                <a:lnTo>
                  <a:pt x="84760" y="34210"/>
                </a:lnTo>
                <a:lnTo>
                  <a:pt x="84610" y="34310"/>
                </a:lnTo>
                <a:lnTo>
                  <a:pt x="84530" y="34370"/>
                </a:lnTo>
                <a:lnTo>
                  <a:pt x="84480" y="34390"/>
                </a:lnTo>
                <a:lnTo>
                  <a:pt x="84430" y="34400"/>
                </a:lnTo>
                <a:lnTo>
                  <a:pt x="84400" y="34390"/>
                </a:lnTo>
                <a:lnTo>
                  <a:pt x="84370" y="34390"/>
                </a:lnTo>
                <a:lnTo>
                  <a:pt x="84330" y="34360"/>
                </a:lnTo>
                <a:lnTo>
                  <a:pt x="84240" y="34260"/>
                </a:lnTo>
                <a:lnTo>
                  <a:pt x="84220" y="34210"/>
                </a:lnTo>
                <a:lnTo>
                  <a:pt x="84200" y="34140"/>
                </a:lnTo>
                <a:lnTo>
                  <a:pt x="84180" y="34100"/>
                </a:lnTo>
                <a:lnTo>
                  <a:pt x="84130" y="34030"/>
                </a:lnTo>
                <a:lnTo>
                  <a:pt x="84070" y="33930"/>
                </a:lnTo>
                <a:lnTo>
                  <a:pt x="83980" y="33790"/>
                </a:lnTo>
                <a:lnTo>
                  <a:pt x="83950" y="33760"/>
                </a:lnTo>
                <a:lnTo>
                  <a:pt x="83930" y="33740"/>
                </a:lnTo>
                <a:lnTo>
                  <a:pt x="83900" y="33730"/>
                </a:lnTo>
                <a:lnTo>
                  <a:pt x="83840" y="33720"/>
                </a:lnTo>
                <a:lnTo>
                  <a:pt x="83750" y="33710"/>
                </a:lnTo>
                <a:lnTo>
                  <a:pt x="83070" y="33720"/>
                </a:lnTo>
                <a:lnTo>
                  <a:pt x="83070" y="33540"/>
                </a:lnTo>
                <a:lnTo>
                  <a:pt x="83060" y="33480"/>
                </a:lnTo>
                <a:lnTo>
                  <a:pt x="83050" y="33430"/>
                </a:lnTo>
                <a:lnTo>
                  <a:pt x="83030" y="33390"/>
                </a:lnTo>
                <a:lnTo>
                  <a:pt x="83000" y="33340"/>
                </a:lnTo>
                <a:lnTo>
                  <a:pt x="82950" y="33230"/>
                </a:lnTo>
                <a:lnTo>
                  <a:pt x="82920" y="33190"/>
                </a:lnTo>
                <a:lnTo>
                  <a:pt x="82900" y="33180"/>
                </a:lnTo>
                <a:lnTo>
                  <a:pt x="82850" y="33160"/>
                </a:lnTo>
                <a:lnTo>
                  <a:pt x="82820" y="33160"/>
                </a:lnTo>
                <a:lnTo>
                  <a:pt x="82760" y="33170"/>
                </a:lnTo>
                <a:lnTo>
                  <a:pt x="82710" y="33190"/>
                </a:lnTo>
                <a:lnTo>
                  <a:pt x="82630" y="33230"/>
                </a:lnTo>
                <a:lnTo>
                  <a:pt x="82570" y="33250"/>
                </a:lnTo>
                <a:lnTo>
                  <a:pt x="82510" y="33260"/>
                </a:lnTo>
                <a:lnTo>
                  <a:pt x="82450" y="33270"/>
                </a:lnTo>
                <a:lnTo>
                  <a:pt x="82380" y="33270"/>
                </a:lnTo>
                <a:lnTo>
                  <a:pt x="82320" y="33260"/>
                </a:lnTo>
                <a:lnTo>
                  <a:pt x="82290" y="33240"/>
                </a:lnTo>
                <a:lnTo>
                  <a:pt x="82260" y="33210"/>
                </a:lnTo>
                <a:lnTo>
                  <a:pt x="82230" y="33170"/>
                </a:lnTo>
                <a:lnTo>
                  <a:pt x="82230" y="33140"/>
                </a:lnTo>
                <a:lnTo>
                  <a:pt x="82230" y="33090"/>
                </a:lnTo>
                <a:lnTo>
                  <a:pt x="82250" y="33050"/>
                </a:lnTo>
                <a:lnTo>
                  <a:pt x="82270" y="32990"/>
                </a:lnTo>
                <a:lnTo>
                  <a:pt x="82300" y="32950"/>
                </a:lnTo>
                <a:lnTo>
                  <a:pt x="82350" y="32890"/>
                </a:lnTo>
                <a:lnTo>
                  <a:pt x="82370" y="32840"/>
                </a:lnTo>
                <a:lnTo>
                  <a:pt x="82380" y="32750"/>
                </a:lnTo>
                <a:lnTo>
                  <a:pt x="82370" y="32660"/>
                </a:lnTo>
                <a:lnTo>
                  <a:pt x="82370" y="32640"/>
                </a:lnTo>
                <a:lnTo>
                  <a:pt x="82340" y="32600"/>
                </a:lnTo>
                <a:lnTo>
                  <a:pt x="82250" y="32490"/>
                </a:lnTo>
                <a:lnTo>
                  <a:pt x="82190" y="32430"/>
                </a:lnTo>
                <a:lnTo>
                  <a:pt x="82120" y="32340"/>
                </a:lnTo>
                <a:lnTo>
                  <a:pt x="82080" y="32300"/>
                </a:lnTo>
                <a:lnTo>
                  <a:pt x="82040" y="32260"/>
                </a:lnTo>
                <a:lnTo>
                  <a:pt x="81960" y="32210"/>
                </a:lnTo>
                <a:lnTo>
                  <a:pt x="81910" y="32170"/>
                </a:lnTo>
                <a:lnTo>
                  <a:pt x="81870" y="32150"/>
                </a:lnTo>
                <a:lnTo>
                  <a:pt x="81750" y="32100"/>
                </a:lnTo>
                <a:lnTo>
                  <a:pt x="81650" y="32030"/>
                </a:lnTo>
                <a:lnTo>
                  <a:pt x="81530" y="31990"/>
                </a:lnTo>
                <a:lnTo>
                  <a:pt x="81420" y="31920"/>
                </a:lnTo>
                <a:lnTo>
                  <a:pt x="81300" y="31880"/>
                </a:lnTo>
                <a:lnTo>
                  <a:pt x="81210" y="31820"/>
                </a:lnTo>
                <a:lnTo>
                  <a:pt x="81090" y="31780"/>
                </a:lnTo>
                <a:lnTo>
                  <a:pt x="81040" y="31760"/>
                </a:lnTo>
                <a:lnTo>
                  <a:pt x="81010" y="31730"/>
                </a:lnTo>
                <a:lnTo>
                  <a:pt x="81000" y="31710"/>
                </a:lnTo>
                <a:lnTo>
                  <a:pt x="80980" y="31660"/>
                </a:lnTo>
                <a:lnTo>
                  <a:pt x="80980" y="31610"/>
                </a:lnTo>
                <a:lnTo>
                  <a:pt x="81010" y="31480"/>
                </a:lnTo>
                <a:lnTo>
                  <a:pt x="81010" y="31390"/>
                </a:lnTo>
                <a:lnTo>
                  <a:pt x="81000" y="31300"/>
                </a:lnTo>
                <a:lnTo>
                  <a:pt x="80970" y="31250"/>
                </a:lnTo>
                <a:lnTo>
                  <a:pt x="80930" y="31220"/>
                </a:lnTo>
                <a:lnTo>
                  <a:pt x="80820" y="31170"/>
                </a:lnTo>
                <a:lnTo>
                  <a:pt x="80760" y="31130"/>
                </a:lnTo>
                <a:lnTo>
                  <a:pt x="80700" y="31110"/>
                </a:lnTo>
                <a:lnTo>
                  <a:pt x="80640" y="31100"/>
                </a:lnTo>
                <a:lnTo>
                  <a:pt x="80580" y="31100"/>
                </a:lnTo>
                <a:lnTo>
                  <a:pt x="80390" y="31120"/>
                </a:lnTo>
                <a:lnTo>
                  <a:pt x="80330" y="31100"/>
                </a:lnTo>
                <a:lnTo>
                  <a:pt x="80260" y="31080"/>
                </a:lnTo>
                <a:lnTo>
                  <a:pt x="80230" y="31060"/>
                </a:lnTo>
                <a:lnTo>
                  <a:pt x="80130" y="30960"/>
                </a:lnTo>
                <a:lnTo>
                  <a:pt x="80050" y="30830"/>
                </a:lnTo>
                <a:lnTo>
                  <a:pt x="79930" y="30690"/>
                </a:lnTo>
                <a:lnTo>
                  <a:pt x="79890" y="30520"/>
                </a:lnTo>
                <a:lnTo>
                  <a:pt x="79880" y="30390"/>
                </a:lnTo>
                <a:lnTo>
                  <a:pt x="79860" y="30150"/>
                </a:lnTo>
                <a:lnTo>
                  <a:pt x="79870" y="30010"/>
                </a:lnTo>
                <a:lnTo>
                  <a:pt x="79860" y="29920"/>
                </a:lnTo>
                <a:lnTo>
                  <a:pt x="79850" y="29900"/>
                </a:lnTo>
                <a:lnTo>
                  <a:pt x="79820" y="29860"/>
                </a:lnTo>
                <a:lnTo>
                  <a:pt x="79780" y="29830"/>
                </a:lnTo>
                <a:lnTo>
                  <a:pt x="79690" y="29770"/>
                </a:lnTo>
                <a:lnTo>
                  <a:pt x="79610" y="29740"/>
                </a:lnTo>
                <a:lnTo>
                  <a:pt x="79480" y="29700"/>
                </a:lnTo>
                <a:lnTo>
                  <a:pt x="79360" y="29630"/>
                </a:lnTo>
                <a:lnTo>
                  <a:pt x="79310" y="29620"/>
                </a:lnTo>
                <a:lnTo>
                  <a:pt x="79250" y="29610"/>
                </a:lnTo>
                <a:lnTo>
                  <a:pt x="79120" y="29610"/>
                </a:lnTo>
                <a:lnTo>
                  <a:pt x="79030" y="29630"/>
                </a:lnTo>
                <a:lnTo>
                  <a:pt x="78970" y="29640"/>
                </a:lnTo>
                <a:lnTo>
                  <a:pt x="78830" y="29700"/>
                </a:lnTo>
                <a:lnTo>
                  <a:pt x="78740" y="29720"/>
                </a:lnTo>
                <a:lnTo>
                  <a:pt x="78640" y="29730"/>
                </a:lnTo>
                <a:lnTo>
                  <a:pt x="78560" y="29710"/>
                </a:lnTo>
                <a:lnTo>
                  <a:pt x="78530" y="29700"/>
                </a:lnTo>
                <a:lnTo>
                  <a:pt x="78450" y="29640"/>
                </a:lnTo>
                <a:lnTo>
                  <a:pt x="78350" y="29610"/>
                </a:lnTo>
                <a:lnTo>
                  <a:pt x="78310" y="29580"/>
                </a:lnTo>
                <a:lnTo>
                  <a:pt x="78190" y="29460"/>
                </a:lnTo>
                <a:lnTo>
                  <a:pt x="78150" y="29390"/>
                </a:lnTo>
                <a:lnTo>
                  <a:pt x="78110" y="29350"/>
                </a:lnTo>
                <a:lnTo>
                  <a:pt x="78070" y="29320"/>
                </a:lnTo>
                <a:lnTo>
                  <a:pt x="78010" y="29300"/>
                </a:lnTo>
                <a:lnTo>
                  <a:pt x="77990" y="29300"/>
                </a:lnTo>
                <a:lnTo>
                  <a:pt x="77940" y="29300"/>
                </a:lnTo>
                <a:lnTo>
                  <a:pt x="77890" y="29320"/>
                </a:lnTo>
                <a:lnTo>
                  <a:pt x="77670" y="29470"/>
                </a:lnTo>
                <a:lnTo>
                  <a:pt x="77650" y="29520"/>
                </a:lnTo>
                <a:lnTo>
                  <a:pt x="77620" y="29560"/>
                </a:lnTo>
                <a:lnTo>
                  <a:pt x="77580" y="29590"/>
                </a:lnTo>
                <a:lnTo>
                  <a:pt x="77530" y="29610"/>
                </a:lnTo>
                <a:lnTo>
                  <a:pt x="77460" y="29630"/>
                </a:lnTo>
                <a:lnTo>
                  <a:pt x="77420" y="29640"/>
                </a:lnTo>
                <a:lnTo>
                  <a:pt x="77300" y="29630"/>
                </a:lnTo>
                <a:lnTo>
                  <a:pt x="77240" y="29610"/>
                </a:lnTo>
                <a:lnTo>
                  <a:pt x="77190" y="29600"/>
                </a:lnTo>
                <a:lnTo>
                  <a:pt x="77150" y="29570"/>
                </a:lnTo>
                <a:lnTo>
                  <a:pt x="77080" y="29520"/>
                </a:lnTo>
                <a:lnTo>
                  <a:pt x="76920" y="29430"/>
                </a:lnTo>
                <a:lnTo>
                  <a:pt x="76870" y="29400"/>
                </a:lnTo>
                <a:lnTo>
                  <a:pt x="76740" y="29360"/>
                </a:lnTo>
                <a:lnTo>
                  <a:pt x="76640" y="29310"/>
                </a:lnTo>
                <a:lnTo>
                  <a:pt x="76620" y="29300"/>
                </a:lnTo>
                <a:lnTo>
                  <a:pt x="76570" y="29280"/>
                </a:lnTo>
                <a:lnTo>
                  <a:pt x="76420" y="29260"/>
                </a:lnTo>
                <a:lnTo>
                  <a:pt x="76370" y="29240"/>
                </a:lnTo>
                <a:lnTo>
                  <a:pt x="76300" y="29190"/>
                </a:lnTo>
                <a:lnTo>
                  <a:pt x="76180" y="29110"/>
                </a:lnTo>
                <a:lnTo>
                  <a:pt x="75940" y="28910"/>
                </a:lnTo>
                <a:lnTo>
                  <a:pt x="75920" y="28890"/>
                </a:lnTo>
                <a:lnTo>
                  <a:pt x="75890" y="28850"/>
                </a:lnTo>
                <a:lnTo>
                  <a:pt x="75860" y="28740"/>
                </a:lnTo>
                <a:lnTo>
                  <a:pt x="75840" y="28680"/>
                </a:lnTo>
                <a:lnTo>
                  <a:pt x="75740" y="28500"/>
                </a:lnTo>
                <a:lnTo>
                  <a:pt x="75620" y="28380"/>
                </a:lnTo>
                <a:lnTo>
                  <a:pt x="75560" y="28350"/>
                </a:lnTo>
                <a:lnTo>
                  <a:pt x="75470" y="28310"/>
                </a:lnTo>
                <a:lnTo>
                  <a:pt x="75410" y="28300"/>
                </a:lnTo>
                <a:lnTo>
                  <a:pt x="75350" y="28300"/>
                </a:lnTo>
                <a:lnTo>
                  <a:pt x="75260" y="28320"/>
                </a:lnTo>
                <a:lnTo>
                  <a:pt x="75190" y="28340"/>
                </a:lnTo>
                <a:lnTo>
                  <a:pt x="75130" y="28370"/>
                </a:lnTo>
                <a:lnTo>
                  <a:pt x="75030" y="28460"/>
                </a:lnTo>
                <a:lnTo>
                  <a:pt x="74870" y="28550"/>
                </a:lnTo>
                <a:lnTo>
                  <a:pt x="74850" y="28570"/>
                </a:lnTo>
                <a:lnTo>
                  <a:pt x="74790" y="28580"/>
                </a:lnTo>
                <a:lnTo>
                  <a:pt x="74730" y="28580"/>
                </a:lnTo>
                <a:lnTo>
                  <a:pt x="74680" y="28570"/>
                </a:lnTo>
                <a:lnTo>
                  <a:pt x="74640" y="28540"/>
                </a:lnTo>
                <a:lnTo>
                  <a:pt x="74550" y="28460"/>
                </a:lnTo>
                <a:lnTo>
                  <a:pt x="74480" y="28390"/>
                </a:lnTo>
                <a:lnTo>
                  <a:pt x="74420" y="28330"/>
                </a:lnTo>
                <a:lnTo>
                  <a:pt x="74360" y="28270"/>
                </a:lnTo>
                <a:lnTo>
                  <a:pt x="74190" y="28160"/>
                </a:lnTo>
                <a:lnTo>
                  <a:pt x="74090" y="28100"/>
                </a:lnTo>
                <a:lnTo>
                  <a:pt x="74020" y="28050"/>
                </a:lnTo>
                <a:lnTo>
                  <a:pt x="74000" y="28040"/>
                </a:lnTo>
                <a:lnTo>
                  <a:pt x="73940" y="28020"/>
                </a:lnTo>
                <a:lnTo>
                  <a:pt x="73880" y="28020"/>
                </a:lnTo>
                <a:lnTo>
                  <a:pt x="73510" y="28020"/>
                </a:lnTo>
                <a:lnTo>
                  <a:pt x="73460" y="28010"/>
                </a:lnTo>
                <a:lnTo>
                  <a:pt x="73400" y="27990"/>
                </a:lnTo>
                <a:lnTo>
                  <a:pt x="73370" y="27960"/>
                </a:lnTo>
                <a:lnTo>
                  <a:pt x="73360" y="27920"/>
                </a:lnTo>
                <a:lnTo>
                  <a:pt x="73360" y="27710"/>
                </a:lnTo>
                <a:lnTo>
                  <a:pt x="73350" y="27650"/>
                </a:lnTo>
                <a:lnTo>
                  <a:pt x="73330" y="27600"/>
                </a:lnTo>
                <a:lnTo>
                  <a:pt x="73280" y="27570"/>
                </a:lnTo>
                <a:lnTo>
                  <a:pt x="73180" y="27520"/>
                </a:lnTo>
                <a:lnTo>
                  <a:pt x="73130" y="27480"/>
                </a:lnTo>
                <a:lnTo>
                  <a:pt x="73090" y="27460"/>
                </a:lnTo>
                <a:lnTo>
                  <a:pt x="72990" y="27430"/>
                </a:lnTo>
                <a:lnTo>
                  <a:pt x="72950" y="27410"/>
                </a:lnTo>
                <a:lnTo>
                  <a:pt x="72860" y="27350"/>
                </a:lnTo>
                <a:lnTo>
                  <a:pt x="72760" y="27300"/>
                </a:lnTo>
                <a:lnTo>
                  <a:pt x="72690" y="27260"/>
                </a:lnTo>
                <a:lnTo>
                  <a:pt x="72660" y="27160"/>
                </a:lnTo>
                <a:lnTo>
                  <a:pt x="72600" y="27070"/>
                </a:lnTo>
                <a:lnTo>
                  <a:pt x="72580" y="27020"/>
                </a:lnTo>
                <a:lnTo>
                  <a:pt x="72570" y="26960"/>
                </a:lnTo>
                <a:lnTo>
                  <a:pt x="72570" y="26860"/>
                </a:lnTo>
                <a:lnTo>
                  <a:pt x="72580" y="26800"/>
                </a:lnTo>
                <a:lnTo>
                  <a:pt x="72610" y="26740"/>
                </a:lnTo>
                <a:lnTo>
                  <a:pt x="72760" y="26430"/>
                </a:lnTo>
                <a:lnTo>
                  <a:pt x="72780" y="26370"/>
                </a:lnTo>
                <a:lnTo>
                  <a:pt x="72790" y="26310"/>
                </a:lnTo>
                <a:lnTo>
                  <a:pt x="72790" y="26240"/>
                </a:lnTo>
                <a:lnTo>
                  <a:pt x="72800" y="25970"/>
                </a:lnTo>
                <a:lnTo>
                  <a:pt x="72820" y="25880"/>
                </a:lnTo>
                <a:lnTo>
                  <a:pt x="72840" y="25820"/>
                </a:lnTo>
                <a:lnTo>
                  <a:pt x="72880" y="25780"/>
                </a:lnTo>
                <a:lnTo>
                  <a:pt x="72920" y="25740"/>
                </a:lnTo>
                <a:lnTo>
                  <a:pt x="72990" y="25690"/>
                </a:lnTo>
                <a:lnTo>
                  <a:pt x="73110" y="25580"/>
                </a:lnTo>
                <a:lnTo>
                  <a:pt x="73140" y="25520"/>
                </a:lnTo>
                <a:lnTo>
                  <a:pt x="73160" y="25480"/>
                </a:lnTo>
                <a:lnTo>
                  <a:pt x="73160" y="25430"/>
                </a:lnTo>
                <a:lnTo>
                  <a:pt x="73150" y="25390"/>
                </a:lnTo>
                <a:lnTo>
                  <a:pt x="73140" y="25350"/>
                </a:lnTo>
                <a:lnTo>
                  <a:pt x="73120" y="25310"/>
                </a:lnTo>
                <a:lnTo>
                  <a:pt x="73100" y="25300"/>
                </a:lnTo>
                <a:lnTo>
                  <a:pt x="73060" y="25270"/>
                </a:lnTo>
                <a:lnTo>
                  <a:pt x="72990" y="25250"/>
                </a:lnTo>
                <a:lnTo>
                  <a:pt x="72950" y="25230"/>
                </a:lnTo>
                <a:lnTo>
                  <a:pt x="72840" y="25130"/>
                </a:lnTo>
                <a:lnTo>
                  <a:pt x="72820" y="25090"/>
                </a:lnTo>
                <a:lnTo>
                  <a:pt x="72800" y="25010"/>
                </a:lnTo>
                <a:lnTo>
                  <a:pt x="72790" y="24830"/>
                </a:lnTo>
                <a:lnTo>
                  <a:pt x="72780" y="24770"/>
                </a:lnTo>
                <a:lnTo>
                  <a:pt x="72760" y="24720"/>
                </a:lnTo>
                <a:lnTo>
                  <a:pt x="72700" y="24630"/>
                </a:lnTo>
                <a:lnTo>
                  <a:pt x="72690" y="24580"/>
                </a:lnTo>
                <a:lnTo>
                  <a:pt x="72640" y="24390"/>
                </a:lnTo>
                <a:lnTo>
                  <a:pt x="72640" y="24340"/>
                </a:lnTo>
                <a:lnTo>
                  <a:pt x="72640" y="24290"/>
                </a:lnTo>
                <a:lnTo>
                  <a:pt x="72680" y="24100"/>
                </a:lnTo>
                <a:lnTo>
                  <a:pt x="72700" y="24050"/>
                </a:lnTo>
                <a:lnTo>
                  <a:pt x="72770" y="23940"/>
                </a:lnTo>
                <a:lnTo>
                  <a:pt x="72800" y="23840"/>
                </a:lnTo>
                <a:lnTo>
                  <a:pt x="72830" y="23800"/>
                </a:lnTo>
                <a:lnTo>
                  <a:pt x="72930" y="23680"/>
                </a:lnTo>
                <a:lnTo>
                  <a:pt x="72990" y="23620"/>
                </a:lnTo>
                <a:lnTo>
                  <a:pt x="73050" y="23560"/>
                </a:lnTo>
                <a:lnTo>
                  <a:pt x="73110" y="23500"/>
                </a:lnTo>
                <a:lnTo>
                  <a:pt x="73190" y="23390"/>
                </a:lnTo>
                <a:lnTo>
                  <a:pt x="73290" y="23250"/>
                </a:lnTo>
                <a:lnTo>
                  <a:pt x="73320" y="23200"/>
                </a:lnTo>
                <a:lnTo>
                  <a:pt x="73350" y="23120"/>
                </a:lnTo>
                <a:lnTo>
                  <a:pt x="73370" y="22950"/>
                </a:lnTo>
                <a:lnTo>
                  <a:pt x="73390" y="22900"/>
                </a:lnTo>
                <a:lnTo>
                  <a:pt x="73400" y="22880"/>
                </a:lnTo>
                <a:lnTo>
                  <a:pt x="73460" y="22790"/>
                </a:lnTo>
                <a:lnTo>
                  <a:pt x="73490" y="22660"/>
                </a:lnTo>
                <a:lnTo>
                  <a:pt x="73480" y="22390"/>
                </a:lnTo>
                <a:lnTo>
                  <a:pt x="73480" y="22310"/>
                </a:lnTo>
                <a:lnTo>
                  <a:pt x="73490" y="22230"/>
                </a:lnTo>
                <a:lnTo>
                  <a:pt x="73510" y="22180"/>
                </a:lnTo>
                <a:lnTo>
                  <a:pt x="73560" y="22120"/>
                </a:lnTo>
                <a:lnTo>
                  <a:pt x="73570" y="22100"/>
                </a:lnTo>
                <a:lnTo>
                  <a:pt x="73610" y="21980"/>
                </a:lnTo>
                <a:lnTo>
                  <a:pt x="73630" y="21960"/>
                </a:lnTo>
                <a:lnTo>
                  <a:pt x="73670" y="21890"/>
                </a:lnTo>
                <a:lnTo>
                  <a:pt x="73680" y="21870"/>
                </a:lnTo>
                <a:lnTo>
                  <a:pt x="73690" y="21820"/>
                </a:lnTo>
                <a:lnTo>
                  <a:pt x="73690" y="21770"/>
                </a:lnTo>
                <a:lnTo>
                  <a:pt x="73670" y="21720"/>
                </a:lnTo>
                <a:lnTo>
                  <a:pt x="73610" y="21660"/>
                </a:lnTo>
                <a:lnTo>
                  <a:pt x="73560" y="21610"/>
                </a:lnTo>
                <a:lnTo>
                  <a:pt x="73520" y="21570"/>
                </a:lnTo>
                <a:lnTo>
                  <a:pt x="73500" y="21530"/>
                </a:lnTo>
                <a:lnTo>
                  <a:pt x="73500" y="21490"/>
                </a:lnTo>
                <a:lnTo>
                  <a:pt x="73500" y="21460"/>
                </a:lnTo>
                <a:lnTo>
                  <a:pt x="73530" y="21410"/>
                </a:lnTo>
                <a:lnTo>
                  <a:pt x="73570" y="21370"/>
                </a:lnTo>
                <a:lnTo>
                  <a:pt x="73670" y="21310"/>
                </a:lnTo>
                <a:lnTo>
                  <a:pt x="73730" y="21260"/>
                </a:lnTo>
                <a:lnTo>
                  <a:pt x="73780" y="21240"/>
                </a:lnTo>
                <a:lnTo>
                  <a:pt x="73850" y="21220"/>
                </a:lnTo>
                <a:lnTo>
                  <a:pt x="73900" y="21190"/>
                </a:lnTo>
                <a:lnTo>
                  <a:pt x="73950" y="21140"/>
                </a:lnTo>
                <a:lnTo>
                  <a:pt x="74020" y="21090"/>
                </a:lnTo>
                <a:lnTo>
                  <a:pt x="74080" y="21030"/>
                </a:lnTo>
                <a:lnTo>
                  <a:pt x="74200" y="20940"/>
                </a:lnTo>
                <a:lnTo>
                  <a:pt x="74370" y="20810"/>
                </a:lnTo>
                <a:lnTo>
                  <a:pt x="74470" y="20740"/>
                </a:lnTo>
                <a:lnTo>
                  <a:pt x="74520" y="20680"/>
                </a:lnTo>
                <a:lnTo>
                  <a:pt x="74590" y="20620"/>
                </a:lnTo>
                <a:lnTo>
                  <a:pt x="74630" y="20580"/>
                </a:lnTo>
                <a:lnTo>
                  <a:pt x="74660" y="20550"/>
                </a:lnTo>
                <a:lnTo>
                  <a:pt x="74820" y="20460"/>
                </a:lnTo>
                <a:lnTo>
                  <a:pt x="74970" y="20380"/>
                </a:lnTo>
                <a:lnTo>
                  <a:pt x="75020" y="20340"/>
                </a:lnTo>
                <a:lnTo>
                  <a:pt x="75160" y="20230"/>
                </a:lnTo>
                <a:lnTo>
                  <a:pt x="75270" y="20160"/>
                </a:lnTo>
                <a:lnTo>
                  <a:pt x="75310" y="20110"/>
                </a:lnTo>
                <a:lnTo>
                  <a:pt x="75350" y="20090"/>
                </a:lnTo>
                <a:lnTo>
                  <a:pt x="75530" y="19980"/>
                </a:lnTo>
                <a:lnTo>
                  <a:pt x="75670" y="19940"/>
                </a:lnTo>
                <a:lnTo>
                  <a:pt x="75720" y="19920"/>
                </a:lnTo>
                <a:lnTo>
                  <a:pt x="75790" y="19870"/>
                </a:lnTo>
                <a:lnTo>
                  <a:pt x="75890" y="19810"/>
                </a:lnTo>
                <a:lnTo>
                  <a:pt x="76020" y="19720"/>
                </a:lnTo>
                <a:lnTo>
                  <a:pt x="76060" y="19690"/>
                </a:lnTo>
                <a:lnTo>
                  <a:pt x="76070" y="19670"/>
                </a:lnTo>
                <a:lnTo>
                  <a:pt x="76120" y="19550"/>
                </a:lnTo>
                <a:lnTo>
                  <a:pt x="76140" y="19510"/>
                </a:lnTo>
                <a:lnTo>
                  <a:pt x="76240" y="19410"/>
                </a:lnTo>
                <a:lnTo>
                  <a:pt x="76290" y="19370"/>
                </a:lnTo>
                <a:lnTo>
                  <a:pt x="76340" y="19530"/>
                </a:lnTo>
                <a:lnTo>
                  <a:pt x="76410" y="19580"/>
                </a:lnTo>
                <a:lnTo>
                  <a:pt x="76480" y="19590"/>
                </a:lnTo>
                <a:lnTo>
                  <a:pt x="76550" y="19580"/>
                </a:lnTo>
                <a:lnTo>
                  <a:pt x="76620" y="19530"/>
                </a:lnTo>
                <a:lnTo>
                  <a:pt x="76780" y="19350"/>
                </a:lnTo>
                <a:lnTo>
                  <a:pt x="76780" y="19340"/>
                </a:lnTo>
                <a:lnTo>
                  <a:pt x="77020" y="19050"/>
                </a:lnTo>
                <a:lnTo>
                  <a:pt x="77060" y="19050"/>
                </a:lnTo>
                <a:lnTo>
                  <a:pt x="77660" y="18990"/>
                </a:lnTo>
                <a:lnTo>
                  <a:pt x="77810" y="19020"/>
                </a:lnTo>
                <a:lnTo>
                  <a:pt x="77820" y="19020"/>
                </a:lnTo>
                <a:lnTo>
                  <a:pt x="78870" y="19210"/>
                </a:lnTo>
                <a:lnTo>
                  <a:pt x="79180" y="19120"/>
                </a:lnTo>
                <a:lnTo>
                  <a:pt x="79410" y="18930"/>
                </a:lnTo>
                <a:lnTo>
                  <a:pt x="79460" y="18870"/>
                </a:lnTo>
                <a:lnTo>
                  <a:pt x="79500" y="18810"/>
                </a:lnTo>
                <a:lnTo>
                  <a:pt x="79530" y="18770"/>
                </a:lnTo>
                <a:lnTo>
                  <a:pt x="79590" y="18680"/>
                </a:lnTo>
                <a:lnTo>
                  <a:pt x="79600" y="18670"/>
                </a:lnTo>
                <a:lnTo>
                  <a:pt x="79810" y="18380"/>
                </a:lnTo>
                <a:lnTo>
                  <a:pt x="79880" y="18210"/>
                </a:lnTo>
                <a:lnTo>
                  <a:pt x="79920" y="18060"/>
                </a:lnTo>
                <a:lnTo>
                  <a:pt x="79950" y="18040"/>
                </a:lnTo>
                <a:lnTo>
                  <a:pt x="80010" y="18010"/>
                </a:lnTo>
                <a:lnTo>
                  <a:pt x="80240" y="18090"/>
                </a:lnTo>
                <a:lnTo>
                  <a:pt x="80310" y="18160"/>
                </a:lnTo>
                <a:lnTo>
                  <a:pt x="80560" y="18500"/>
                </a:lnTo>
                <a:lnTo>
                  <a:pt x="80590" y="18550"/>
                </a:lnTo>
                <a:lnTo>
                  <a:pt x="80600" y="18600"/>
                </a:lnTo>
                <a:lnTo>
                  <a:pt x="80590" y="18670"/>
                </a:lnTo>
                <a:lnTo>
                  <a:pt x="80560" y="18730"/>
                </a:lnTo>
                <a:lnTo>
                  <a:pt x="80410" y="19130"/>
                </a:lnTo>
                <a:lnTo>
                  <a:pt x="80390" y="19320"/>
                </a:lnTo>
                <a:lnTo>
                  <a:pt x="80420" y="19530"/>
                </a:lnTo>
                <a:lnTo>
                  <a:pt x="80560" y="19670"/>
                </a:lnTo>
                <a:lnTo>
                  <a:pt x="80770" y="20060"/>
                </a:lnTo>
                <a:lnTo>
                  <a:pt x="80640" y="20380"/>
                </a:lnTo>
                <a:lnTo>
                  <a:pt x="80570" y="20440"/>
                </a:lnTo>
                <a:lnTo>
                  <a:pt x="80500" y="20450"/>
                </a:lnTo>
                <a:lnTo>
                  <a:pt x="80500" y="20410"/>
                </a:lnTo>
                <a:lnTo>
                  <a:pt x="80500" y="20350"/>
                </a:lnTo>
                <a:lnTo>
                  <a:pt x="80400" y="20360"/>
                </a:lnTo>
                <a:lnTo>
                  <a:pt x="80330" y="20360"/>
                </a:lnTo>
                <a:lnTo>
                  <a:pt x="80310" y="20360"/>
                </a:lnTo>
                <a:lnTo>
                  <a:pt x="80310" y="20370"/>
                </a:lnTo>
                <a:lnTo>
                  <a:pt x="80310" y="20410"/>
                </a:lnTo>
                <a:lnTo>
                  <a:pt x="80310" y="20450"/>
                </a:lnTo>
                <a:lnTo>
                  <a:pt x="80230" y="20460"/>
                </a:lnTo>
                <a:lnTo>
                  <a:pt x="80220" y="20460"/>
                </a:lnTo>
                <a:lnTo>
                  <a:pt x="80220" y="20470"/>
                </a:lnTo>
                <a:lnTo>
                  <a:pt x="80220" y="20550"/>
                </a:lnTo>
                <a:lnTo>
                  <a:pt x="80220" y="20650"/>
                </a:lnTo>
                <a:lnTo>
                  <a:pt x="80220" y="20710"/>
                </a:lnTo>
                <a:lnTo>
                  <a:pt x="80000" y="20840"/>
                </a:lnTo>
                <a:lnTo>
                  <a:pt x="79800" y="20960"/>
                </a:lnTo>
                <a:lnTo>
                  <a:pt x="79440" y="21110"/>
                </a:lnTo>
                <a:lnTo>
                  <a:pt x="78920" y="21130"/>
                </a:lnTo>
                <a:lnTo>
                  <a:pt x="78790" y="21130"/>
                </a:lnTo>
                <a:lnTo>
                  <a:pt x="78700" y="21170"/>
                </a:lnTo>
                <a:lnTo>
                  <a:pt x="78640" y="21210"/>
                </a:lnTo>
                <a:lnTo>
                  <a:pt x="78540" y="21420"/>
                </a:lnTo>
                <a:lnTo>
                  <a:pt x="78570" y="21570"/>
                </a:lnTo>
                <a:lnTo>
                  <a:pt x="79220" y="22400"/>
                </a:lnTo>
                <a:lnTo>
                  <a:pt x="79430" y="22500"/>
                </a:lnTo>
                <a:lnTo>
                  <a:pt x="79570" y="22470"/>
                </a:lnTo>
                <a:lnTo>
                  <a:pt x="79680" y="22410"/>
                </a:lnTo>
                <a:lnTo>
                  <a:pt x="79830" y="22370"/>
                </a:lnTo>
                <a:lnTo>
                  <a:pt x="80000" y="22420"/>
                </a:lnTo>
                <a:lnTo>
                  <a:pt x="80370" y="22600"/>
                </a:lnTo>
                <a:lnTo>
                  <a:pt x="80560" y="22640"/>
                </a:lnTo>
                <a:lnTo>
                  <a:pt x="80560" y="22660"/>
                </a:lnTo>
                <a:lnTo>
                  <a:pt x="80570" y="22680"/>
                </a:lnTo>
                <a:lnTo>
                  <a:pt x="80560" y="22700"/>
                </a:lnTo>
                <a:lnTo>
                  <a:pt x="80560" y="22710"/>
                </a:lnTo>
                <a:lnTo>
                  <a:pt x="80430" y="22820"/>
                </a:lnTo>
                <a:lnTo>
                  <a:pt x="80390" y="22940"/>
                </a:lnTo>
                <a:lnTo>
                  <a:pt x="80430" y="23060"/>
                </a:lnTo>
                <a:lnTo>
                  <a:pt x="80560" y="23180"/>
                </a:lnTo>
                <a:lnTo>
                  <a:pt x="80710" y="23360"/>
                </a:lnTo>
                <a:lnTo>
                  <a:pt x="80800" y="23600"/>
                </a:lnTo>
                <a:lnTo>
                  <a:pt x="80870" y="23850"/>
                </a:lnTo>
                <a:lnTo>
                  <a:pt x="80980" y="24100"/>
                </a:lnTo>
                <a:lnTo>
                  <a:pt x="81130" y="24320"/>
                </a:lnTo>
                <a:lnTo>
                  <a:pt x="82010" y="25190"/>
                </a:lnTo>
                <a:lnTo>
                  <a:pt x="82500" y="25290"/>
                </a:lnTo>
                <a:lnTo>
                  <a:pt x="82990" y="25140"/>
                </a:lnTo>
                <a:lnTo>
                  <a:pt x="83030" y="25100"/>
                </a:lnTo>
                <a:lnTo>
                  <a:pt x="83380" y="24790"/>
                </a:lnTo>
                <a:lnTo>
                  <a:pt x="83540" y="24740"/>
                </a:lnTo>
                <a:lnTo>
                  <a:pt x="83630" y="24720"/>
                </a:lnTo>
                <a:lnTo>
                  <a:pt x="84170" y="24710"/>
                </a:lnTo>
                <a:lnTo>
                  <a:pt x="84580" y="24580"/>
                </a:lnTo>
                <a:lnTo>
                  <a:pt x="84660" y="24580"/>
                </a:lnTo>
                <a:lnTo>
                  <a:pt x="84760" y="24580"/>
                </a:lnTo>
                <a:lnTo>
                  <a:pt x="84850" y="24570"/>
                </a:lnTo>
                <a:lnTo>
                  <a:pt x="84850" y="24480"/>
                </a:lnTo>
                <a:lnTo>
                  <a:pt x="84850" y="24390"/>
                </a:lnTo>
                <a:lnTo>
                  <a:pt x="84850" y="24350"/>
                </a:lnTo>
                <a:lnTo>
                  <a:pt x="84840" y="24290"/>
                </a:lnTo>
                <a:lnTo>
                  <a:pt x="84840" y="24200"/>
                </a:lnTo>
                <a:lnTo>
                  <a:pt x="84840" y="24100"/>
                </a:lnTo>
                <a:lnTo>
                  <a:pt x="84840" y="24010"/>
                </a:lnTo>
                <a:lnTo>
                  <a:pt x="84830" y="23910"/>
                </a:lnTo>
                <a:lnTo>
                  <a:pt x="84830" y="23900"/>
                </a:lnTo>
                <a:lnTo>
                  <a:pt x="85410" y="24270"/>
                </a:lnTo>
                <a:lnTo>
                  <a:pt x="85320" y="24660"/>
                </a:lnTo>
                <a:lnTo>
                  <a:pt x="85490" y="24860"/>
                </a:lnTo>
                <a:lnTo>
                  <a:pt x="86350" y="25030"/>
                </a:lnTo>
                <a:lnTo>
                  <a:pt x="86560" y="25140"/>
                </a:lnTo>
                <a:lnTo>
                  <a:pt x="86980" y="25510"/>
                </a:lnTo>
                <a:lnTo>
                  <a:pt x="87140" y="25580"/>
                </a:lnTo>
                <a:lnTo>
                  <a:pt x="87460" y="25640"/>
                </a:lnTo>
                <a:lnTo>
                  <a:pt x="87620" y="25760"/>
                </a:lnTo>
                <a:lnTo>
                  <a:pt x="87680" y="25880"/>
                </a:lnTo>
                <a:lnTo>
                  <a:pt x="87770" y="26200"/>
                </a:lnTo>
                <a:lnTo>
                  <a:pt x="87840" y="26340"/>
                </a:lnTo>
                <a:lnTo>
                  <a:pt x="88110" y="26560"/>
                </a:lnTo>
                <a:lnTo>
                  <a:pt x="88310" y="26530"/>
                </a:lnTo>
                <a:lnTo>
                  <a:pt x="88490" y="26370"/>
                </a:lnTo>
                <a:lnTo>
                  <a:pt x="88550" y="26310"/>
                </a:lnTo>
                <a:lnTo>
                  <a:pt x="88600" y="26270"/>
                </a:lnTo>
                <a:lnTo>
                  <a:pt x="88640" y="26230"/>
                </a:lnTo>
                <a:lnTo>
                  <a:pt x="88680" y="26200"/>
                </a:lnTo>
                <a:lnTo>
                  <a:pt x="88670" y="26170"/>
                </a:lnTo>
                <a:lnTo>
                  <a:pt x="88740" y="26170"/>
                </a:lnTo>
                <a:lnTo>
                  <a:pt x="88760" y="26170"/>
                </a:lnTo>
                <a:lnTo>
                  <a:pt x="88830" y="26170"/>
                </a:lnTo>
                <a:lnTo>
                  <a:pt x="88830" y="26140"/>
                </a:lnTo>
                <a:lnTo>
                  <a:pt x="88830" y="26100"/>
                </a:lnTo>
                <a:lnTo>
                  <a:pt x="89140" y="26060"/>
                </a:lnTo>
                <a:lnTo>
                  <a:pt x="89660" y="26240"/>
                </a:lnTo>
                <a:lnTo>
                  <a:pt x="90660" y="26800"/>
                </a:lnTo>
                <a:lnTo>
                  <a:pt x="90980" y="26800"/>
                </a:lnTo>
                <a:lnTo>
                  <a:pt x="91160" y="26680"/>
                </a:lnTo>
                <a:lnTo>
                  <a:pt x="91370" y="26550"/>
                </a:lnTo>
                <a:lnTo>
                  <a:pt x="91510" y="26460"/>
                </a:lnTo>
                <a:lnTo>
                  <a:pt x="91710" y="26580"/>
                </a:lnTo>
                <a:lnTo>
                  <a:pt x="91790" y="26960"/>
                </a:lnTo>
                <a:lnTo>
                  <a:pt x="91760" y="27280"/>
                </a:lnTo>
                <a:lnTo>
                  <a:pt x="91810" y="27530"/>
                </a:lnTo>
                <a:lnTo>
                  <a:pt x="92140" y="27710"/>
                </a:lnTo>
                <a:lnTo>
                  <a:pt x="92140" y="27770"/>
                </a:lnTo>
                <a:lnTo>
                  <a:pt x="92120" y="27790"/>
                </a:lnTo>
                <a:lnTo>
                  <a:pt x="92050" y="27870"/>
                </a:lnTo>
                <a:lnTo>
                  <a:pt x="91870" y="28080"/>
                </a:lnTo>
                <a:lnTo>
                  <a:pt x="91800" y="28160"/>
                </a:lnTo>
                <a:lnTo>
                  <a:pt x="91810" y="28720"/>
                </a:lnTo>
                <a:lnTo>
                  <a:pt x="92040" y="29350"/>
                </a:lnTo>
                <a:lnTo>
                  <a:pt x="92360" y="30010"/>
                </a:lnTo>
                <a:lnTo>
                  <a:pt x="92490" y="30610"/>
                </a:lnTo>
                <a:lnTo>
                  <a:pt x="92580" y="30770"/>
                </a:lnTo>
                <a:lnTo>
                  <a:pt x="92760" y="30900"/>
                </a:lnTo>
                <a:lnTo>
                  <a:pt x="92850" y="30900"/>
                </a:lnTo>
                <a:lnTo>
                  <a:pt x="93040" y="30920"/>
                </a:lnTo>
                <a:lnTo>
                  <a:pt x="93170" y="30930"/>
                </a:lnTo>
                <a:lnTo>
                  <a:pt x="93370" y="30990"/>
                </a:lnTo>
                <a:lnTo>
                  <a:pt x="93540" y="31140"/>
                </a:lnTo>
                <a:lnTo>
                  <a:pt x="93810" y="31450"/>
                </a:lnTo>
                <a:lnTo>
                  <a:pt x="93980" y="31550"/>
                </a:lnTo>
                <a:lnTo>
                  <a:pt x="94170" y="31530"/>
                </a:lnTo>
                <a:lnTo>
                  <a:pt x="94380" y="31440"/>
                </a:lnTo>
                <a:lnTo>
                  <a:pt x="94590" y="31410"/>
                </a:lnTo>
                <a:lnTo>
                  <a:pt x="94790" y="31560"/>
                </a:lnTo>
                <a:lnTo>
                  <a:pt x="94850" y="31720"/>
                </a:lnTo>
                <a:lnTo>
                  <a:pt x="94940" y="32440"/>
                </a:lnTo>
                <a:lnTo>
                  <a:pt x="95000" y="32640"/>
                </a:lnTo>
                <a:lnTo>
                  <a:pt x="95160" y="33000"/>
                </a:lnTo>
                <a:lnTo>
                  <a:pt x="95220" y="33190"/>
                </a:lnTo>
                <a:lnTo>
                  <a:pt x="95420" y="34070"/>
                </a:lnTo>
                <a:lnTo>
                  <a:pt x="95450" y="34500"/>
                </a:lnTo>
                <a:lnTo>
                  <a:pt x="95450" y="34540"/>
                </a:lnTo>
                <a:lnTo>
                  <a:pt x="95150" y="34630"/>
                </a:lnTo>
                <a:lnTo>
                  <a:pt x="95040" y="34670"/>
                </a:lnTo>
                <a:lnTo>
                  <a:pt x="95010" y="34680"/>
                </a:lnTo>
                <a:lnTo>
                  <a:pt x="94930" y="34710"/>
                </a:lnTo>
                <a:lnTo>
                  <a:pt x="94920" y="34710"/>
                </a:lnTo>
                <a:lnTo>
                  <a:pt x="94710" y="34810"/>
                </a:lnTo>
                <a:lnTo>
                  <a:pt x="94500" y="34970"/>
                </a:lnTo>
                <a:lnTo>
                  <a:pt x="94380" y="35060"/>
                </a:lnTo>
                <a:lnTo>
                  <a:pt x="94270" y="35150"/>
                </a:lnTo>
                <a:lnTo>
                  <a:pt x="94160" y="35180"/>
                </a:lnTo>
                <a:lnTo>
                  <a:pt x="94070" y="35210"/>
                </a:lnTo>
                <a:lnTo>
                  <a:pt x="94020" y="35180"/>
                </a:lnTo>
                <a:lnTo>
                  <a:pt x="93990" y="35160"/>
                </a:lnTo>
                <a:lnTo>
                  <a:pt x="93820" y="35070"/>
                </a:lnTo>
                <a:lnTo>
                  <a:pt x="93510" y="35000"/>
                </a:lnTo>
                <a:lnTo>
                  <a:pt x="93430" y="34980"/>
                </a:lnTo>
                <a:lnTo>
                  <a:pt x="93330" y="34970"/>
                </a:lnTo>
                <a:lnTo>
                  <a:pt x="93180" y="34950"/>
                </a:lnTo>
                <a:lnTo>
                  <a:pt x="93090" y="34950"/>
                </a:lnTo>
                <a:lnTo>
                  <a:pt x="92980" y="34960"/>
                </a:lnTo>
                <a:lnTo>
                  <a:pt x="92820" y="34970"/>
                </a:lnTo>
                <a:lnTo>
                  <a:pt x="92740" y="34980"/>
                </a:lnTo>
                <a:lnTo>
                  <a:pt x="92530" y="35000"/>
                </a:lnTo>
                <a:lnTo>
                  <a:pt x="92180" y="34910"/>
                </a:lnTo>
                <a:lnTo>
                  <a:pt x="92170" y="34900"/>
                </a:lnTo>
                <a:lnTo>
                  <a:pt x="91950" y="34830"/>
                </a:lnTo>
                <a:lnTo>
                  <a:pt x="91900" y="34810"/>
                </a:lnTo>
                <a:lnTo>
                  <a:pt x="91690" y="34800"/>
                </a:lnTo>
                <a:lnTo>
                  <a:pt x="91490" y="34960"/>
                </a:lnTo>
                <a:lnTo>
                  <a:pt x="91430" y="35120"/>
                </a:lnTo>
                <a:lnTo>
                  <a:pt x="91400" y="35200"/>
                </a:lnTo>
                <a:lnTo>
                  <a:pt x="91420" y="35420"/>
                </a:lnTo>
                <a:lnTo>
                  <a:pt x="91390" y="35440"/>
                </a:lnTo>
                <a:lnTo>
                  <a:pt x="91320" y="35610"/>
                </a:lnTo>
                <a:lnTo>
                  <a:pt x="91300" y="35860"/>
                </a:lnTo>
                <a:lnTo>
                  <a:pt x="91220" y="36020"/>
                </a:lnTo>
                <a:lnTo>
                  <a:pt x="91040" y="36330"/>
                </a:lnTo>
                <a:lnTo>
                  <a:pt x="90660" y="36530"/>
                </a:lnTo>
                <a:lnTo>
                  <a:pt x="90220" y="37070"/>
                </a:lnTo>
                <a:lnTo>
                  <a:pt x="90210" y="37080"/>
                </a:lnTo>
                <a:lnTo>
                  <a:pt x="90150" y="37110"/>
                </a:lnTo>
                <a:close/>
                <a:moveTo>
                  <a:pt x="84430" y="23710"/>
                </a:moveTo>
                <a:lnTo>
                  <a:pt x="84620" y="23760"/>
                </a:lnTo>
                <a:lnTo>
                  <a:pt x="84720" y="23820"/>
                </a:lnTo>
                <a:lnTo>
                  <a:pt x="84640" y="23820"/>
                </a:lnTo>
                <a:lnTo>
                  <a:pt x="84640" y="23850"/>
                </a:lnTo>
                <a:lnTo>
                  <a:pt x="84650" y="23920"/>
                </a:lnTo>
                <a:lnTo>
                  <a:pt x="84550" y="23920"/>
                </a:lnTo>
                <a:lnTo>
                  <a:pt x="84460" y="23920"/>
                </a:lnTo>
                <a:lnTo>
                  <a:pt x="84360" y="23930"/>
                </a:lnTo>
                <a:lnTo>
                  <a:pt x="84270" y="23930"/>
                </a:lnTo>
                <a:lnTo>
                  <a:pt x="84270" y="23830"/>
                </a:lnTo>
                <a:lnTo>
                  <a:pt x="84270" y="23800"/>
                </a:lnTo>
                <a:lnTo>
                  <a:pt x="84270" y="23740"/>
                </a:lnTo>
                <a:lnTo>
                  <a:pt x="84260" y="23670"/>
                </a:lnTo>
                <a:lnTo>
                  <a:pt x="84430" y="23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